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C46"/>
    <a:srgbClr val="0065B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5588A-2793-45A2-AD9E-CE7B1C857B47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88DA0B-698E-42BD-8BD8-CF78D317ED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9694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sz="49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lang="ru-RU" sz="53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8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ПДД с детьми средней </a:t>
            </a:r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8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136904" cy="29249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д/с ОВ №8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Козлова В. 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Кущевский район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х.Красное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переходе через проезжую часть дороги нужно посмотреть сначала налево, а на середине проезжей части направо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WP_20151102_10_34_47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3429499" cy="43917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572000" cy="2132856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правильно обходить транспортное средство</a:t>
            </a:r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48680"/>
            <a:ext cx="4572000" cy="2448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подождать, когда автобус или троллейбус отойдет, после этого переходить - самое надежное!!!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humbs.ifood.tv/files/imagecache/600x500/images/The-Wheels-Of-the-Bus-Go-Round--Ep3-1376299659.jpg"/>
          <p:cNvPicPr>
            <a:picLocks noChangeAspect="1" noChangeArrowheads="1"/>
          </p:cNvPicPr>
          <p:nvPr/>
        </p:nvPicPr>
        <p:blipFill>
          <a:blip r:embed="rId2" cstate="print"/>
          <a:srcRect t="11600" r="1721" b="11121"/>
          <a:stretch>
            <a:fillRect/>
          </a:stretch>
        </p:blipFill>
        <p:spPr bwMode="auto">
          <a:xfrm>
            <a:off x="899592" y="2636912"/>
            <a:ext cx="74168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Игровые задания</a:t>
            </a:r>
            <a:b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«Вопросы и ответы»</a:t>
            </a:r>
            <a:r>
              <a:rPr lang="en-US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5256584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каких частей состоит улица?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(дорога, тротуар)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можно гулять детям?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(во дворе)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люди ждут транспорт?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(на остановке)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можно переходить дорогу?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(светофор, пешеходный переход)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 сигналы светофора?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464496" cy="55172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кем можно переходить дорогу?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(со взрослыми)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называют человека управляющего машиной? 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(водитель)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какой сигнал можно перейти дорогу?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(на зеленый) 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ездят машины, где ходят пешеходы?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(по дороге, по тротуару)</a:t>
            </a:r>
          </a:p>
          <a:p>
            <a:pPr algn="ctr"/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нужно обходить автобус?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(подождать, когда уедет)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708920"/>
          </a:xfrm>
        </p:spPr>
        <p:txBody>
          <a:bodyPr>
            <a:normAutofit fontScale="90000"/>
          </a:bodyPr>
          <a:lstStyle/>
          <a:p>
            <a: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i="1" u="sng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400" b="1" i="1" u="sng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2400" b="1" i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700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Закончите за мной стих</a:t>
            </a:r>
            <a:r>
              <a:rPr lang="ru-RU" sz="27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Всем знакомые полоски</a:t>
            </a:r>
            <a:b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Знают дети, знает взрослый,</a:t>
            </a:r>
            <a:b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ту сторону ведёт –</a:t>
            </a:r>
            <a:r>
              <a:rPr lang="en-US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7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/>
            </a:r>
            <a:br>
              <a:rPr lang="en-US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4000" b="1" cap="none" dirty="0" smtClean="0">
                <a:ln w="1905"/>
                <a:solidFill>
                  <a:srgbClr val="A40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r>
              <a:rPr lang="ru-RU" sz="2000" b="1" i="1" cap="none" dirty="0" smtClean="0">
                <a:ln w="1905"/>
                <a:solidFill>
                  <a:srgbClr val="A40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i="1" cap="none" dirty="0" smtClean="0">
                <a:ln w="1905"/>
                <a:solidFill>
                  <a:srgbClr val="A40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i="1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4249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1008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ДВИЖЕНИЯ-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ЭТО ЧАСТЬ ТАБЛИЦЫ УВАЖЕНИЯ: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НУЖНО ВСЕМ УЧАСТНИКАМ ДВИЖЕНИЯ </a:t>
            </a: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СОБЛЮДАТЬ ЗАКОНЫ УВАЖЕНИЯ!</a:t>
            </a:r>
            <a:r>
              <a:rPr lang="en-US" sz="3200" b="1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en-US" sz="3200" b="1" dirty="0">
              <a:solidFill>
                <a:srgbClr val="0065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овый\Pictures\WP_20151102_10_32_08_Pro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80" cy="3816424"/>
          </a:xfrm>
          <a:prstGeom prst="rect">
            <a:avLst/>
          </a:prstGeom>
          <a:noFill/>
        </p:spPr>
      </p:pic>
      <p:pic>
        <p:nvPicPr>
          <p:cNvPr id="1028" name="Picture 4" descr="C:\Users\новый\Pictures\WP_20151102_10_37_31_Pro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45638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A40C46"/>
                </a:solidFill>
                <a:latin typeface="Monotype Corsiva" panose="03010101010201010101" pitchFamily="66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A40C46"/>
                </a:solidFill>
                <a:latin typeface="Monotype Corsiva" panose="03010101010201010101" pitchFamily="66" charset="0"/>
              </a:rPr>
              <a:t>за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A40C46"/>
                </a:solidFill>
                <a:latin typeface="Monotype Corsiva" panose="03010101010201010101" pitchFamily="66" charset="0"/>
              </a:rPr>
              <a:t>внимание!   </a:t>
            </a:r>
            <a:endParaRPr lang="ru-RU" sz="6600" b="1" dirty="0">
              <a:solidFill>
                <a:srgbClr val="A40C4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C:\Users\123\AppData\Local\Microsoft\Windows\Temporary Internet Files\Content.IE5\8RWKJFWP\smiley-25612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831976" cy="26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5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ПЕРЕХОДИМ ЧЕРЕЗ </a:t>
            </a:r>
            <a:br>
              <a:rPr lang="ru-RU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ПРОЕЗЖУЮ ЧАСТЬ ДОРОГИ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136904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x999xx.ru/images/gallery_06-2012/640.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7200800" cy="407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повторить знакомые правила движения пешеходов по улицам и  проезжей части дороги. </a:t>
            </a:r>
            <a:endParaRPr lang="ru-RU" sz="3200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640960" cy="46805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работе светофора, знания правил перехода через проезжую часть дороги;</a:t>
            </a:r>
          </a:p>
          <a:p>
            <a:pPr algn="l">
              <a:buFont typeface="Arial" pitchFamily="34" charset="0"/>
              <a:buChar char="•"/>
            </a:pP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развивать ориентировку в пространстве, умение действовать по сигналу; </a:t>
            </a:r>
          </a:p>
          <a:p>
            <a:pPr algn="l">
              <a:buFont typeface="Arial" pitchFamily="34" charset="0"/>
              <a:buChar char="•"/>
            </a:pP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формировать  навыки выполнения основных правил поведения детей на улице, дороге с целью предупреждения детского транспортного травматизма;</a:t>
            </a:r>
          </a:p>
          <a:p>
            <a:pPr algn="l">
              <a:buFont typeface="Arial" pitchFamily="34" charset="0"/>
              <a:buChar char="•"/>
            </a:pPr>
            <a:r>
              <a:rPr lang="ru-RU" sz="4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развивать у детей разговорную речь.</a:t>
            </a:r>
          </a:p>
          <a:p>
            <a:r>
              <a:rPr lang="ru-RU" sz="4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Улица.</a:t>
            </a:r>
            <a:endParaRPr lang="ru-RU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101852" cy="834107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Транспорт движется по проезжей части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96752"/>
            <a:ext cx="4041775" cy="978123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Пешеходы двигаются по тротуару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204864"/>
            <a:ext cx="5184576" cy="321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192688" cy="994122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Виды переходов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82752" cy="442108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Пешеход, пешеход.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Помни ты  про переход: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Подземный, наземный,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Похожий на зебру.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Знай, что только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переход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От машин тебя спасет.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Picture 4" descr="http://central.languagepod101.com/stockphoto/media/8823&amp;v=fit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030" y="3284984"/>
            <a:ext cx="301841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3"/>
            <a:ext cx="3960440" cy="2786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A40C46"/>
                </a:solidFill>
                <a:latin typeface="Times New Roman" pitchFamily="18" charset="0"/>
                <a:cs typeface="Times New Roman" pitchFamily="18" charset="0"/>
              </a:rPr>
              <a:t>Наземный переход</a:t>
            </a:r>
            <a:endParaRPr lang="ru-RU" sz="4400" dirty="0">
              <a:solidFill>
                <a:srgbClr val="A40C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знакомые полоски</a:t>
            </a:r>
            <a:b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Знают дети, знает взрослый,</a:t>
            </a:r>
            <a:b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ту сторону ведет –   (….)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новый\Pictures\WP_20151102_10_22_40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47525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10146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en-US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8816" cy="406104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Пешеходам объясняет</a:t>
            </a: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дорогу перейти.</a:t>
            </a: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сигналы зажигает, </a:t>
            </a:r>
          </a:p>
          <a:p>
            <a:pPr marL="0" indent="0" algn="ctr"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Помогает им в пути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Arial" charset="0"/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4788024" y="1268760"/>
            <a:ext cx="4124943" cy="47595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330824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переходе через улицу по наземному переходу пешеходам помогает светофор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3466728" cy="4536504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свет, красный свет!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значит хода нет.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- стоп! Остановись!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значит берегись!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желтый свет в окошке,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Подожди еще немножко.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Подожди еще чуть-чуть: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вновь свободным путь.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 зеленый появился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Перекресток оживился,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 свободным переход, </a:t>
            </a:r>
          </a:p>
          <a:p>
            <a:pPr algn="ctr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Смело двигайся вперед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sz="2300" dirty="0"/>
          </a:p>
        </p:txBody>
      </p:sp>
      <p:pic>
        <p:nvPicPr>
          <p:cNvPr id="5" name="Содержимое 4" descr="WP_20151102_10_21_05_P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88640"/>
            <a:ext cx="4460304" cy="2592288"/>
          </a:xfrm>
        </p:spPr>
      </p:pic>
      <p:pic>
        <p:nvPicPr>
          <p:cNvPr id="2051" name="Picture 3" descr="C:\Users\новый\Pictures\WP_20151102_11_04_0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592288" cy="3371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правильно переходить проезжую часть дороги</a:t>
            </a:r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Переходить проезжую часть дороги надо спокойно.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выскакивать на проезжую часть из-за кустов, высоких сугробов или стоящей у обочины машины.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вы вышли из транспорта не торопитесь обходить его, лучше подождать, когда он отъедет от остановки.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896</TotalTime>
  <Words>378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Пешеходный переход    Беседа по ПДД с детьми средней группы  </vt:lpstr>
      <vt:lpstr> ПЕРЕХОДИМ ЧЕРЕЗ  ПРОЕЗЖУЮ ЧАСТЬ ДОРОГИ  </vt:lpstr>
      <vt:lpstr>ЦЕЛЬ: повторить знакомые правила движения пешеходов по улицам и  проезжей части дороги. </vt:lpstr>
      <vt:lpstr>Улица.</vt:lpstr>
      <vt:lpstr>Виды переходов</vt:lpstr>
      <vt:lpstr>Презентация PowerPoint</vt:lpstr>
      <vt:lpstr>Загадка </vt:lpstr>
      <vt:lpstr>Светофор При переходе через улицу по наземному переходу пешеходам помогает светофор </vt:lpstr>
      <vt:lpstr>Как правильно переходить проезжую часть дороги </vt:lpstr>
      <vt:lpstr>При переходе через проезжую часть дороги нужно посмотреть сначала налево, а на середине проезжей части направо</vt:lpstr>
      <vt:lpstr>Как правильно обходить транспортное средство </vt:lpstr>
      <vt:lpstr>Игровые задания  «Вопросы и ответы»  </vt:lpstr>
      <vt:lpstr>   Закончите за мной стих: Всем знакомые полоски Знают дети, знает взрослый, На ту сторону ведёт –   Пешеходный переход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ПЕРЕХОДИМ ЧЕРЕЗ  ПРОЕЗЖУЮ ЧАСТЬ ДОРОГИ</dc:title>
  <dc:creator>Виктория</dc:creator>
  <cp:lastModifiedBy>123</cp:lastModifiedBy>
  <cp:revision>27</cp:revision>
  <dcterms:created xsi:type="dcterms:W3CDTF">2015-11-01T10:36:12Z</dcterms:created>
  <dcterms:modified xsi:type="dcterms:W3CDTF">2015-11-13T06:59:01Z</dcterms:modified>
</cp:coreProperties>
</file>